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10" d="100"/>
          <a:sy n="110" d="100"/>
        </p:scale>
        <p:origin x="-2478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777955" y="828001"/>
            <a:ext cx="3559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anti-human VEGF-A #7G7</a:t>
            </a: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>
            <a:off x="414339" y="790575"/>
            <a:ext cx="830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339" y="104775"/>
            <a:ext cx="482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333376" y="485775"/>
            <a:ext cx="15192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74638" y="6454775"/>
            <a:ext cx="25479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000" b="1" dirty="0">
                <a:latin typeface="Times New Roman" pitchFamily="18" charset="0"/>
              </a:rPr>
              <a:t>http://www.reliatech.de / info@reliatech.de</a:t>
            </a:r>
          </a:p>
        </p:txBody>
      </p:sp>
      <p:sp>
        <p:nvSpPr>
          <p:cNvPr id="4" name="Rechteck 3"/>
          <p:cNvSpPr/>
          <p:nvPr/>
        </p:nvSpPr>
        <p:spPr>
          <a:xfrm>
            <a:off x="363914" y="5478323"/>
            <a:ext cx="8305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staining of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VEGF-A in a mixture of primary human dermal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lymphatic endothelial cells (HDLEC) and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dermal normal fibroblasts with monoclonal mouse anti-human VEGF-A #7G7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[Cat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101-M58]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cells were pretreated with 0,1% Triton X100. Control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 anti-mouse ALEXA Flour 488 [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], 1:600).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IF_LECNH1406-01; 101-M58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(10µg/ml); 400X/200X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" name="Textfeld 193"/>
          <p:cNvSpPr txBox="1"/>
          <p:nvPr/>
        </p:nvSpPr>
        <p:spPr>
          <a:xfrm>
            <a:off x="1819375" y="3140968"/>
            <a:ext cx="188384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VEGF-A (400X) 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5" name="Textfeld 194"/>
          <p:cNvSpPr txBox="1"/>
          <p:nvPr/>
        </p:nvSpPr>
        <p:spPr>
          <a:xfrm>
            <a:off x="4635010" y="3122812"/>
            <a:ext cx="188384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VEGF-A (200X) 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6" name="Textfeld 195"/>
          <p:cNvSpPr txBox="1"/>
          <p:nvPr/>
        </p:nvSpPr>
        <p:spPr>
          <a:xfrm>
            <a:off x="1819375" y="5242931"/>
            <a:ext cx="13869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a-mouse ALEXA (400X) 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9" name="Grafik 19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375" y="1315768"/>
            <a:ext cx="2440634" cy="1825200"/>
          </a:xfrm>
          <a:prstGeom prst="rect">
            <a:avLst/>
          </a:prstGeom>
        </p:spPr>
      </p:pic>
      <p:pic>
        <p:nvPicPr>
          <p:cNvPr id="200" name="Grafik 19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012" y="1315768"/>
            <a:ext cx="2440633" cy="1825200"/>
          </a:xfrm>
          <a:prstGeom prst="rect">
            <a:avLst/>
          </a:prstGeom>
        </p:spPr>
      </p:pic>
      <p:pic>
        <p:nvPicPr>
          <p:cNvPr id="201" name="Grafik 20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375" y="3417731"/>
            <a:ext cx="2440634" cy="1825200"/>
          </a:xfrm>
          <a:prstGeom prst="rect">
            <a:avLst/>
          </a:prstGeom>
        </p:spPr>
      </p:pic>
      <p:pic>
        <p:nvPicPr>
          <p:cNvPr id="202" name="Grafik 20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010" y="3417731"/>
            <a:ext cx="2440634" cy="1825200"/>
          </a:xfrm>
          <a:prstGeom prst="rect">
            <a:avLst/>
          </a:prstGeom>
        </p:spPr>
      </p:pic>
      <p:sp>
        <p:nvSpPr>
          <p:cNvPr id="203" name="Textfeld 202"/>
          <p:cNvSpPr txBox="1"/>
          <p:nvPr/>
        </p:nvSpPr>
        <p:spPr>
          <a:xfrm>
            <a:off x="4635012" y="5242931"/>
            <a:ext cx="13869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a-mouse ALEXA (200X) 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Microsoft Office PowerPoint</Application>
  <PresentationFormat>Bildschirmpräsentation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100</cp:revision>
  <cp:lastPrinted>2014-07-08T13:54:51Z</cp:lastPrinted>
  <dcterms:created xsi:type="dcterms:W3CDTF">2014-01-30T08:05:57Z</dcterms:created>
  <dcterms:modified xsi:type="dcterms:W3CDTF">2015-03-26T08:28:42Z</dcterms:modified>
</cp:coreProperties>
</file>